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DC6B0-6081-4B9F-9063-625965AB8D53}" v="6" dt="2025-04-29T12:36:06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2T14:12:29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92 24575,'2'23'0,"0"0"0,10 38 0,-3-18 0,-4-12 0,-1 56 0,-1-22 0,-3-63 0,0 0 0,1-1 0,-1 1 0,1 0 0,-1 0 0,1-1 0,0 1 0,0 0 0,0-1 0,0 1 0,0-1 0,0 1 0,1-1 0,-1 1 0,0-1 0,1 0 0,-1 0 0,1 0 0,-1 0 0,1 0 0,0 0 0,-1 0 0,1 0 0,0 0 0,-1-1 0,1 1 0,0-1 0,0 0 0,2 1 0,8 1 0,0-1 0,0 0 0,18-1 0,-16 0 0,440-1 0,-147-2 0,-104 22 0,118-20 0,-318 1 0,1 0 0,-1 0 0,0-1 0,1 0 0,-1 1 0,0-1 0,0-1 0,1 1 0,-1 0 0,0-1 0,0 1 0,0-1 0,-1 0 0,1 0 0,0 0 0,3-4 0,-2 1 0,1 0 0,-1-1 0,0 0 0,0 0 0,0 0 0,-1 0 0,4-11 0,-2 2 0,0 0 0,-1-1 0,-1 0 0,0 1 0,-1-1 0,-1-24 0,-4-135 0,3 172 0,-1 1 0,0-1 0,1 0 0,-1 1 0,0-1 0,0 1 0,-1-1 0,1 1 0,0 0 0,-1-1 0,1 1 0,-1 0 0,0 0 0,0 0 0,0 0 0,0 1 0,0-1 0,0 0 0,0 1 0,-1-1 0,1 1 0,-1 0 0,1 0 0,-1 0 0,1 0 0,-1 0 0,1 1 0,-1-1 0,0 1 0,-3-1 0,-12 0 0,-1-1 0,1 2 0,-29 3 0,15-1 0,-19-1 0,-15 0 0,-1-2 0,-67-11 0,-62-9 0,92 15 0,-116 6 0,76 3 0,81 0 0,1 3 0,-72 16 0,131-21 0,-111 13-1365,99-11-5461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80A75-6198-CB44-446D-E3D142F55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7EB7F1-49FC-85D0-F3DA-A27AE888F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017480-F5D7-508D-1A54-0F27C9B2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956524-AFCE-8543-19B4-567B14F9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53E1E3-0BAF-7CD5-A40D-98D1FEBA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705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CF002-5876-3A98-8FF4-BE5761E6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2D5DEF-902A-C80D-E0D1-ED236721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D7820-5B78-8588-4B72-B412CEC6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1C220-42D5-7952-8029-59B89A0F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419BED-B5D0-A6E7-E40D-F01FFD69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20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98892-8D0D-2A80-AB6D-21B42651E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2EE8C3-58D7-E906-D490-E3B00D6EB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FCD2B4-4695-5600-2C28-9664FEAE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D965A9-5194-0596-8B0F-578F9504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BC6CFA-BE01-B2ED-A533-8F20A239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44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B922F-C27B-6EE9-B64C-E893D6C3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A562C-8B1B-C82B-1E64-CC72500C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BBB92B-4DE7-DAC5-8856-66A94104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84C3E2-EEF0-066F-8763-1740C6B1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EFA4A9-819C-7BB8-5213-7065CB13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811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591E5-8DDF-CE5C-DB1B-872EB05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AB52B4-2023-593C-B9FA-C03048C63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505E2-B091-9499-4470-12BF7EBF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83D6AA-431B-0A10-F70B-E6E5A681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6995B0-A041-4BE2-FE1D-60594460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255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782B3-61DF-AE31-4324-89288A78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F851AD-3C79-9F51-98CF-A12771AD4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6EDED-1B82-4D2D-29D1-419A19C16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D8003C-A2A3-82CF-1F85-FC513952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9B5596-436D-53A4-189B-53340597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B069A7-7909-FD80-163E-0487E4FA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702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47DDB-6E92-899A-51E3-1E88EF00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F9F7D6-D3C5-43A8-019B-7FA2B7EF0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AAB6C8-D1F0-C118-908E-41F333544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0419D5-76DC-4D1D-813A-80C4F4EEA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5A121C-8E15-27F1-E6DA-363CE2995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FB8BC8-B218-821D-CD12-0DB84738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64AD9E-87B8-46EB-DA74-B65E16F8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94097D-FE0C-79E1-C259-EC857A37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45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CE8BA-C7E4-56AA-AC6B-6FD4740A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2A3117-2B2B-460A-BDDD-2C904C28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FBD718-195A-9438-BD6F-FE5FEBA3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AEA823-3375-3B98-E75B-44324D80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885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55CD1D-35C1-D572-AF30-6CFC2450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C79062-9138-5A9E-93C2-DF9C9BC7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1AD603-A2D2-5E24-8337-923D5694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339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5BD9A-AC4A-7032-A84C-51CAFD1D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1B687E-0930-0E92-1B71-6D114F57D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26A886-EA33-098A-53A5-A163BDCA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E91062-169B-47FA-9A8D-4DDE3A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C76C5D-4FB7-61DF-F2BF-4815129E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34E32E-7E5E-B8D2-CB7E-30CDB72B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121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F1D69-EE91-6CA3-A4BC-518A85DF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F2AE03-25F8-5F09-889F-6D31CDA4F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97C3A2-0B0C-09E7-F3A0-FB82FB200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30D7D1-E071-4F1C-4AE8-443A99D1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A98641-C464-DD52-9A09-BCFF9A33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F4E141-8B4F-DE4B-5DAC-5F3B56D9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6874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2DB94E-7954-E7DC-8960-208857D3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CE8E54-0169-792C-9F76-E34933649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91DFD8-62C9-C690-BCBE-17E87336E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434A5-F81B-4089-8197-EFFC7A6E0AB2}" type="datetimeFigureOut">
              <a:rPr lang="es-MX" smtClean="0"/>
              <a:t>29/04/2025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E63DC9-E5FA-C82B-0CDC-61242F99E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D778CF-7773-A3BD-CD2B-B56C0B04D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B2139D-CBFD-4430-BE3B-82639824FEDE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3677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PHAJP/StableDiffusion_t_gco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PHAJP/StableDiffusion_t_gcode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20D754-75BD-C3EE-35C0-EFEE9A07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" r="23001" b="9029"/>
          <a:stretch/>
        </p:blipFill>
        <p:spPr>
          <a:xfrm>
            <a:off x="3522468" y="10"/>
            <a:ext cx="8661577" cy="6862578"/>
          </a:xfrm>
          <a:prstGeom prst="rect">
            <a:avLst/>
          </a:prstGeom>
        </p:spPr>
      </p:pic>
      <p:sp>
        <p:nvSpPr>
          <p:cNvPr id="1046" name="Rectangle 104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FD8549-F9AA-3657-8178-0632320FD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UR5e Artista 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7FDE3A-E1C8-B32A-9A60-890C5040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José Pablo Hernández Alonso – JPHAJP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hlinkClick r:id="rId3"/>
              </a:rPr>
              <a:t>GitHub - JPHAJP/StableDiffusion_t_gcode: StableDiffusion images to gcode</a:t>
            </a:r>
            <a:endParaRPr lang="en-US" sz="170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  <a:hlinkClick r:id="rId3"/>
              </a:rPr>
              <a:t>https://github.com/JPHAJP/StableDiffusion_t_gcode</a:t>
            </a: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4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4B44D-93F1-266C-8BB3-AA40F3C8A992}"/>
              </a:ext>
            </a:extLst>
          </p:cNvPr>
          <p:cNvSpPr txBox="1"/>
          <p:nvPr/>
        </p:nvSpPr>
        <p:spPr>
          <a:xfrm>
            <a:off x="491249" y="154298"/>
            <a:ext cx="93861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4800" dirty="0"/>
              <a:t>Instalación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359246-E8AF-BC99-CD9D-989F8F48B514}"/>
              </a:ext>
            </a:extLst>
          </p:cNvPr>
          <p:cNvSpPr txBox="1"/>
          <p:nvPr/>
        </p:nvSpPr>
        <p:spPr>
          <a:xfrm>
            <a:off x="491249" y="985295"/>
            <a:ext cx="6511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git</a:t>
            </a:r>
            <a:r>
              <a:rPr lang="es-MX" dirty="0"/>
              <a:t> clone </a:t>
            </a:r>
            <a:r>
              <a:rPr lang="es-MX" dirty="0">
                <a:hlinkClick r:id="rId2"/>
              </a:rPr>
              <a:t>https://github.com/JPHAJP/StableDiffusion_t_gcode.git</a:t>
            </a:r>
            <a:endParaRPr lang="es-MX" dirty="0"/>
          </a:p>
          <a:p>
            <a:endParaRPr lang="es-MX" dirty="0"/>
          </a:p>
          <a:p>
            <a:r>
              <a:rPr lang="es-MX" dirty="0"/>
              <a:t>Seguir instrucciones dispuestas en README.md</a:t>
            </a:r>
          </a:p>
          <a:p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03C851-267C-7AF3-69D1-41C2B92C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9" y="2070927"/>
            <a:ext cx="8374743" cy="43510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7A95D4E-E300-F203-2240-65F7B2F0AF50}"/>
                  </a:ext>
                </a:extLst>
              </p14:cNvPr>
              <p14:cNvContentPartPr/>
              <p14:nvPr/>
            </p14:nvContentPartPr>
            <p14:xfrm>
              <a:off x="2038860" y="4678590"/>
              <a:ext cx="565560" cy="1731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7A95D4E-E300-F203-2240-65F7B2F0AF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2740" y="4672470"/>
                <a:ext cx="577800" cy="1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85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C0534-3ECF-DE61-05FF-C2C05382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s-MX" dirty="0"/>
              <a:t>Manejo de interfaz – Pestaña input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82CC6B4-4BF8-7214-1B51-69270880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62088"/>
            <a:ext cx="8661400" cy="491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37C680-C245-C0C9-4CCC-700F1E81A991}"/>
              </a:ext>
            </a:extLst>
          </p:cNvPr>
          <p:cNvSpPr txBox="1"/>
          <p:nvPr/>
        </p:nvSpPr>
        <p:spPr>
          <a:xfrm>
            <a:off x="8890001" y="1476376"/>
            <a:ext cx="3073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sistema permite la entrada de “</a:t>
            </a:r>
            <a:r>
              <a:rPr lang="es-MX" dirty="0" err="1"/>
              <a:t>Prompts</a:t>
            </a:r>
            <a:r>
              <a:rPr lang="es-MX" dirty="0"/>
              <a:t>” para generar imágenes con </a:t>
            </a:r>
            <a:r>
              <a:rPr lang="es-MX" dirty="0" err="1"/>
              <a:t>StableDiffusion</a:t>
            </a:r>
            <a:r>
              <a:rPr lang="es-MX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Estos puede ser dados por texto o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 “Generar </a:t>
            </a:r>
            <a:r>
              <a:rPr lang="es-MX" dirty="0" err="1"/>
              <a:t>Prompts</a:t>
            </a:r>
            <a:r>
              <a:rPr lang="es-MX" dirty="0"/>
              <a:t>” se genera mediante </a:t>
            </a:r>
            <a:r>
              <a:rPr lang="es-MX" dirty="0" err="1"/>
              <a:t>Deepseek</a:t>
            </a:r>
            <a:r>
              <a:rPr lang="es-MX" dirty="0"/>
              <a:t> un </a:t>
            </a:r>
            <a:r>
              <a:rPr lang="es-MX" dirty="0" err="1"/>
              <a:t>prompt</a:t>
            </a:r>
            <a:r>
              <a:rPr lang="es-MX" dirty="0"/>
              <a:t> de texto negativo y uno positivo de manera automática.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 se desea también se puede cargar una imagen/fotografía en lugar de generarla. (</a:t>
            </a:r>
            <a:r>
              <a:rPr lang="es-MX" b="1" i="1" dirty="0"/>
              <a:t>Si se carga se sobrescriben las imágenes generadas por IA</a:t>
            </a:r>
            <a:r>
              <a:rPr lang="es-MX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278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1DB8-6200-97D5-3183-4C46D86E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93FF9-16D9-7D63-8AA2-BD0BE3E5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s-MX" dirty="0"/>
              <a:t>Manejo de interfaz – Pestaña procesamiento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8B88CD-FB66-F74E-6568-3D38007EE7BF}"/>
              </a:ext>
            </a:extLst>
          </p:cNvPr>
          <p:cNvSpPr txBox="1"/>
          <p:nvPr/>
        </p:nvSpPr>
        <p:spPr>
          <a:xfrm>
            <a:off x="7225505" y="1474788"/>
            <a:ext cx="4128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 </a:t>
            </a:r>
            <a:r>
              <a:rPr lang="es-MX" dirty="0" err="1"/>
              <a:t>kernel</a:t>
            </a:r>
            <a:r>
              <a:rPr lang="es-MX" dirty="0"/>
              <a:t> de desenfoque alto simplifica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 área mínima de contorno evita líneas paralelas.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 Clip CLAHE alto aumenta los detalles en la imagen.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FA4996-EE72-2C11-A37B-2A4BED0F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40" y="3960453"/>
            <a:ext cx="4843281" cy="274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2E89EFA-4CF3-280E-0698-11700798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40" y="1087434"/>
            <a:ext cx="4826001" cy="27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01FCE62-700A-62E7-4862-A69F55FD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199" y="3960453"/>
            <a:ext cx="4843282" cy="274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772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7A78-5CD4-43D6-1BAF-B34623C2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66DBB-C700-9F01-D91C-C8B57520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s-MX" dirty="0"/>
              <a:t>Manejo de interfaz – Generación de G-</a:t>
            </a:r>
            <a:r>
              <a:rPr lang="es-MX" dirty="0" err="1"/>
              <a:t>code</a:t>
            </a:r>
            <a:endParaRPr lang="es-MX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EFE1F3-C733-4B02-8A56-E5C1DCE3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" y="1474788"/>
            <a:ext cx="8673307" cy="49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2566E8-1C9C-51A5-0525-90086EB8BA6A}"/>
              </a:ext>
            </a:extLst>
          </p:cNvPr>
          <p:cNvSpPr txBox="1"/>
          <p:nvPr/>
        </p:nvSpPr>
        <p:spPr>
          <a:xfrm>
            <a:off x="9017000" y="3196959"/>
            <a:ext cx="317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muestra el G-</a:t>
            </a:r>
            <a:r>
              <a:rPr lang="es-MX" dirty="0" err="1"/>
              <a:t>code</a:t>
            </a:r>
            <a:r>
              <a:rPr lang="es-MX" dirty="0"/>
              <a:t> que se seguirá para realizar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Ajustes avanzados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Ajuste de escala</a:t>
            </a:r>
          </a:p>
        </p:txBody>
      </p:sp>
    </p:spTree>
    <p:extLst>
      <p:ext uri="{BB962C8B-B14F-4D97-AF65-F5344CB8AC3E}">
        <p14:creationId xmlns:p14="http://schemas.microsoft.com/office/powerpoint/2010/main" val="293423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ECE66-C31E-4245-B76B-74CF8170A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4EA90-EC1D-C68C-0CA1-FB038EE3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s-MX" dirty="0"/>
              <a:t>Manejo de interfaz – Envío de G-</a:t>
            </a:r>
            <a:r>
              <a:rPr lang="es-MX" dirty="0" err="1"/>
              <a:t>code</a:t>
            </a: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9635BD-CEE1-F246-AC88-253FD53CCCB4}"/>
              </a:ext>
            </a:extLst>
          </p:cNvPr>
          <p:cNvSpPr txBox="1"/>
          <p:nvPr/>
        </p:nvSpPr>
        <p:spPr>
          <a:xfrm>
            <a:off x="9017000" y="3196959"/>
            <a:ext cx="317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muestra las imágenes del G-</a:t>
            </a:r>
            <a:r>
              <a:rPr lang="es-MX" dirty="0" err="1"/>
              <a:t>code</a:t>
            </a:r>
            <a:r>
              <a:rPr lang="es-MX" dirty="0"/>
              <a:t> generado y original.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 muestra el progreso del envío en porcentaje.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Ajustes avanzados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Ajuste de IP de robot y puerto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5C224D-9413-D8BA-BE5A-0E584A3A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474788"/>
            <a:ext cx="8770479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3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C6D84-C702-85E9-C59A-574BC558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C5B1F-6BC9-A03D-F6F4-FF62E66A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/>
          <a:lstStyle/>
          <a:p>
            <a:r>
              <a:rPr lang="es-MX" dirty="0"/>
              <a:t>Manejo de interfaz – Conexión remota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34C321C-E3E4-CFC2-D1D3-83969EF3F5B5}"/>
              </a:ext>
            </a:extLst>
          </p:cNvPr>
          <p:cNvSpPr txBox="1"/>
          <p:nvPr/>
        </p:nvSpPr>
        <p:spPr>
          <a:xfrm>
            <a:off x="6426202" y="2828835"/>
            <a:ext cx="4927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 el servidor que aloja la interface esta conectado a internet este genera un link con el cual se puede hacer una conexión remota a la visualización y control de interfaz.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2DE0D9C-1447-C02D-9A88-9E55A332A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6" t="24918"/>
          <a:stretch/>
        </p:blipFill>
        <p:spPr bwMode="auto">
          <a:xfrm>
            <a:off x="838200" y="1474788"/>
            <a:ext cx="4927600" cy="488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22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8D2269E9CE4DA408F5E7DA837464D64" ma:contentTypeVersion="20" ma:contentTypeDescription="Crear nuevo documento." ma:contentTypeScope="" ma:versionID="7a02bcc85846bcc42bd75acbc15c0462">
  <xsd:schema xmlns:xsd="http://www.w3.org/2001/XMLSchema" xmlns:xs="http://www.w3.org/2001/XMLSchema" xmlns:p="http://schemas.microsoft.com/office/2006/metadata/properties" xmlns:ns1="http://schemas.microsoft.com/sharepoint/v3" xmlns:ns3="5c7d30aa-d5a9-423b-a0ab-3fc3d5f6a76b" xmlns:ns4="c3163b7d-6f80-4aa7-af5b-0924a91717fd" targetNamespace="http://schemas.microsoft.com/office/2006/metadata/properties" ma:root="true" ma:fieldsID="fb459eac2bafc36a26ae4e571b878c43" ns1:_="" ns3:_="" ns4:_="">
    <xsd:import namespace="http://schemas.microsoft.com/sharepoint/v3"/>
    <xsd:import namespace="5c7d30aa-d5a9-423b-a0ab-3fc3d5f6a76b"/>
    <xsd:import namespace="c3163b7d-6f80-4aa7-af5b-0924a91717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iedades de la Directiva de cumplimiento unificado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cción de IU de la Directiva de cumplimiento unificad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7d30aa-d5a9-423b-a0ab-3fc3d5f6a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63b7d-6f80-4aa7-af5b-0924a91717f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5c7d30aa-d5a9-423b-a0ab-3fc3d5f6a76b" xsi:nil="true"/>
  </documentManagement>
</p:properties>
</file>

<file path=customXml/itemProps1.xml><?xml version="1.0" encoding="utf-8"?>
<ds:datastoreItem xmlns:ds="http://schemas.openxmlformats.org/officeDocument/2006/customXml" ds:itemID="{1907D03D-50DB-4E73-B647-6F97DF8F83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F14D5-48E9-4533-AF78-717789A700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c7d30aa-d5a9-423b-a0ab-3fc3d5f6a76b"/>
    <ds:schemaRef ds:uri="c3163b7d-6f80-4aa7-af5b-0924a91717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BA2DA1-F2AA-49BA-895F-3CBE2CAE59D2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sharepoint/v3"/>
    <ds:schemaRef ds:uri="http://purl.org/dc/dcmitype/"/>
    <ds:schemaRef ds:uri="http://schemas.microsoft.com/office/2006/metadata/properties"/>
    <ds:schemaRef ds:uri="http://schemas.microsoft.com/office/infopath/2007/PartnerControls"/>
    <ds:schemaRef ds:uri="c3163b7d-6f80-4aa7-af5b-0924a91717fd"/>
    <ds:schemaRef ds:uri="5c7d30aa-d5a9-423b-a0ab-3fc3d5f6a7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270</Words>
  <Application>Microsoft Office PowerPoint</Application>
  <PresentationFormat>Panorámica</PresentationFormat>
  <Paragraphs>29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UR5e Artista </vt:lpstr>
      <vt:lpstr>Presentación de PowerPoint</vt:lpstr>
      <vt:lpstr>Manejo de interfaz – Pestaña input</vt:lpstr>
      <vt:lpstr>Manejo de interfaz – Pestaña procesamiento</vt:lpstr>
      <vt:lpstr>Manejo de interfaz – Generación de G-code</vt:lpstr>
      <vt:lpstr>Manejo de interfaz – Envío de G-code</vt:lpstr>
      <vt:lpstr>Manejo de interfaz – Conexión remota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HERNANDEZ ALONSO JOSE PABLO</dc:creator>
  <cp:lastModifiedBy>HERNANDEZ ALONSO JOSE PABLO</cp:lastModifiedBy>
  <cp:revision>58</cp:revision>
  <dcterms:created xsi:type="dcterms:W3CDTF">2025-03-19T18:28:39Z</dcterms:created>
  <dcterms:modified xsi:type="dcterms:W3CDTF">2025-04-29T12:36:41Z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0x01010038D2269E9CE4DA408F5E7DA837464D64</vt:lpwstr>
  </property>
</Properties>
</file>